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40000">
            <a:off x="14255" y="3398194"/>
            <a:ext cx="18469140" cy="51697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76091" y="7725136"/>
            <a:ext cx="1182824" cy="667762"/>
            <a:chOff x="12576091" y="7725136"/>
            <a:chExt cx="1182824" cy="667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6471" y="7413047"/>
              <a:ext cx="2365648" cy="133552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6091" y="7725136"/>
              <a:ext cx="1182824" cy="6677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8031" y="7741764"/>
            <a:ext cx="1148183" cy="7059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50006" y="7443596"/>
            <a:ext cx="2616738" cy="1898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8384" y="3158554"/>
            <a:ext cx="908804" cy="865881"/>
            <a:chOff x="12118384" y="3158554"/>
            <a:chExt cx="908804" cy="865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8384" y="3158554"/>
              <a:ext cx="908804" cy="865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31800" y="1387028"/>
            <a:ext cx="622106" cy="784161"/>
            <a:chOff x="11431800" y="1387028"/>
            <a:chExt cx="622106" cy="7841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1800" y="1387028"/>
              <a:ext cx="622106" cy="784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3835" y="1918025"/>
            <a:ext cx="1405786" cy="2098189"/>
            <a:chOff x="4753835" y="1918025"/>
            <a:chExt cx="1405786" cy="20981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53835" y="1918025"/>
              <a:ext cx="1405786" cy="2098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279322"/>
            <a:chOff x="0" y="0"/>
            <a:chExt cx="18285714" cy="62793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279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68653"/>
            <a:ext cx="18285714" cy="5620469"/>
            <a:chOff x="0" y="-1368653"/>
            <a:chExt cx="18285714" cy="5620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68653"/>
              <a:ext cx="18285714" cy="5620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5908" y="3496368"/>
            <a:ext cx="18653753" cy="5176972"/>
            <a:chOff x="-125908" y="3496368"/>
            <a:chExt cx="18653753" cy="5176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5908" y="3496368"/>
              <a:ext cx="18653753" cy="5176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6655690"/>
            <a:ext cx="6171429" cy="3630025"/>
            <a:chOff x="12114286" y="6655690"/>
            <a:chExt cx="6171429" cy="36300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6655690"/>
              <a:ext cx="6171429" cy="3630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0576"/>
            <a:ext cx="18285714" cy="2950959"/>
            <a:chOff x="0" y="-170576"/>
            <a:chExt cx="18285714" cy="2950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0576"/>
              <a:ext cx="18285714" cy="2950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741"/>
            <a:ext cx="8523002" cy="10324455"/>
            <a:chOff x="0" y="-38741"/>
            <a:chExt cx="8523002" cy="10324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741"/>
              <a:ext cx="8523002" cy="10324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451" y="2386069"/>
            <a:ext cx="7618232" cy="3281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177" y="677131"/>
            <a:ext cx="6852527" cy="3291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451" y="4157847"/>
            <a:ext cx="5315632" cy="32910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75496" y="2294618"/>
            <a:ext cx="10210488" cy="45582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996" y="-34115"/>
            <a:ext cx="18446056" cy="10319830"/>
            <a:chOff x="-57996" y="-34115"/>
            <a:chExt cx="18446056" cy="103198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996" y="-34115"/>
              <a:ext cx="18446056" cy="103198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36461"/>
            <a:ext cx="18285714" cy="10422175"/>
            <a:chOff x="0" y="-136461"/>
            <a:chExt cx="18285714" cy="104221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36461"/>
              <a:ext cx="18285714" cy="10422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2022-04-20T12:33:02Z</dcterms:created>
  <dcterms:modified xsi:type="dcterms:W3CDTF">2022-04-20T12:33:02Z</dcterms:modified>
</cp:coreProperties>
</file>